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3"/>
    <p:sldId id="256" r:id="rId4"/>
  </p:sldIdLst>
  <p:sldSz cx="32398970" cy="43200320"/>
  <p:notesSz cx="6760845" cy="9942195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C65"/>
    <a:srgbClr val="2A8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76" autoAdjust="0"/>
    <p:restoredTop sz="94660"/>
  </p:normalViewPr>
  <p:slideViewPr>
    <p:cSldViewPr snapToGrid="0">
      <p:cViewPr varScale="1">
        <p:scale>
          <a:sx n="21" d="100"/>
          <a:sy n="21" d="100"/>
        </p:scale>
        <p:origin x="3624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5"/>
            </a:lvl1pPr>
            <a:lvl2pPr marL="1619885" indent="0" algn="ctr">
              <a:buNone/>
              <a:defRPr sz="7085"/>
            </a:lvl2pPr>
            <a:lvl3pPr marL="3239770" indent="0" algn="ctr">
              <a:buNone/>
              <a:defRPr sz="6380"/>
            </a:lvl3pPr>
            <a:lvl4pPr marL="4859655" indent="0" algn="ctr">
              <a:buNone/>
              <a:defRPr sz="5670"/>
            </a:lvl4pPr>
            <a:lvl5pPr marL="6479540" indent="0" algn="ctr">
              <a:buNone/>
              <a:defRPr sz="5670"/>
            </a:lvl5pPr>
            <a:lvl6pPr marL="8100060" indent="0" algn="ctr">
              <a:buNone/>
              <a:defRPr sz="5670"/>
            </a:lvl6pPr>
            <a:lvl7pPr marL="9719945" indent="0" algn="ctr">
              <a:buNone/>
              <a:defRPr sz="5670"/>
            </a:lvl7pPr>
            <a:lvl8pPr marL="11339830" indent="0" algn="ctr">
              <a:buNone/>
              <a:defRPr sz="5670"/>
            </a:lvl8pPr>
            <a:lvl9pPr marL="12959715" indent="0" algn="ctr">
              <a:buNone/>
              <a:defRPr sz="567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49912" y="22690338"/>
            <a:ext cx="24299466" cy="104301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670"/>
            </a:lvl1pPr>
            <a:lvl2pPr marL="1080135" indent="0" algn="ctr">
              <a:buNone/>
              <a:defRPr sz="4725"/>
            </a:lvl2pPr>
            <a:lvl3pPr marL="2160270" indent="0" algn="ctr">
              <a:buNone/>
              <a:defRPr sz="4250"/>
            </a:lvl3pPr>
            <a:lvl4pPr marL="3239770" indent="0" algn="ctr">
              <a:buNone/>
              <a:defRPr sz="3780"/>
            </a:lvl4pPr>
            <a:lvl5pPr marL="4319905" indent="0" algn="ctr">
              <a:buNone/>
              <a:defRPr sz="3780"/>
            </a:lvl5pPr>
            <a:lvl6pPr marL="5400040" indent="0" algn="ctr">
              <a:buNone/>
              <a:defRPr sz="3780"/>
            </a:lvl6pPr>
            <a:lvl7pPr marL="6480175" indent="0" algn="ctr">
              <a:buNone/>
              <a:defRPr sz="3780"/>
            </a:lvl7pPr>
            <a:lvl8pPr marL="7559675" indent="0" algn="ctr">
              <a:buNone/>
              <a:defRPr sz="3780"/>
            </a:lvl8pPr>
            <a:lvl9pPr marL="8639810" indent="0" algn="ctr">
              <a:buNone/>
              <a:defRPr sz="378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5">
                <a:solidFill>
                  <a:schemeClr val="tx1"/>
                </a:solidFill>
              </a:defRPr>
            </a:lvl1pPr>
            <a:lvl2pPr marL="1619885" indent="0">
              <a:buNone/>
              <a:defRPr sz="7085">
                <a:solidFill>
                  <a:schemeClr val="tx1">
                    <a:tint val="75000"/>
                  </a:schemeClr>
                </a:solidFill>
              </a:defRPr>
            </a:lvl2pPr>
            <a:lvl3pPr marL="323977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3pPr>
            <a:lvl4pPr marL="485965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7954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00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1994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3983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5971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59655" indent="0">
              <a:buNone/>
              <a:defRPr sz="5670" b="1"/>
            </a:lvl4pPr>
            <a:lvl5pPr marL="6479540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59655" indent="0">
              <a:buNone/>
              <a:defRPr sz="5670" b="1"/>
            </a:lvl4pPr>
            <a:lvl5pPr marL="6479540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40"/>
            </a:lvl1pPr>
            <a:lvl2pPr>
              <a:defRPr sz="9920"/>
            </a:lvl2pPr>
            <a:lvl3pPr>
              <a:defRPr sz="8505"/>
            </a:lvl3pPr>
            <a:lvl4pPr>
              <a:defRPr sz="7085"/>
            </a:lvl4pPr>
            <a:lvl5pPr>
              <a:defRPr sz="7085"/>
            </a:lvl5pPr>
            <a:lvl6pPr>
              <a:defRPr sz="7085"/>
            </a:lvl6pPr>
            <a:lvl7pPr>
              <a:defRPr sz="7085"/>
            </a:lvl7pPr>
            <a:lvl8pPr>
              <a:defRPr sz="7085"/>
            </a:lvl8pPr>
            <a:lvl9pPr>
              <a:defRPr sz="708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59655" indent="0">
              <a:buNone/>
              <a:defRPr sz="3545"/>
            </a:lvl4pPr>
            <a:lvl5pPr marL="6479540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40"/>
            </a:lvl1pPr>
            <a:lvl2pPr marL="1619885" indent="0">
              <a:buNone/>
              <a:defRPr sz="9920"/>
            </a:lvl2pPr>
            <a:lvl3pPr marL="3239770" indent="0">
              <a:buNone/>
              <a:defRPr sz="8505"/>
            </a:lvl3pPr>
            <a:lvl4pPr marL="4859655" indent="0">
              <a:buNone/>
              <a:defRPr sz="7085"/>
            </a:lvl4pPr>
            <a:lvl5pPr marL="6479540" indent="0">
              <a:buNone/>
              <a:defRPr sz="7085"/>
            </a:lvl5pPr>
            <a:lvl6pPr marL="8100060" indent="0">
              <a:buNone/>
              <a:defRPr sz="7085"/>
            </a:lvl6pPr>
            <a:lvl7pPr marL="9719945" indent="0">
              <a:buNone/>
              <a:defRPr sz="7085"/>
            </a:lvl7pPr>
            <a:lvl8pPr marL="11339830" indent="0">
              <a:buNone/>
              <a:defRPr sz="7085"/>
            </a:lvl8pPr>
            <a:lvl9pPr marL="12959715" indent="0">
              <a:buNone/>
              <a:defRPr sz="708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59655" indent="0">
              <a:buNone/>
              <a:defRPr sz="3545"/>
            </a:lvl4pPr>
            <a:lvl5pPr marL="6479540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" y="41648321"/>
            <a:ext cx="3239928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3239770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260" indent="-810260" algn="l" defTabSz="3239770" rtl="0" eaLnBrk="1" latinLnBrk="0" hangingPunct="1">
        <a:lnSpc>
          <a:spcPct val="90000"/>
        </a:lnSpc>
        <a:spcBef>
          <a:spcPts val="3545"/>
        </a:spcBef>
        <a:buFont typeface="Arial" panose="020B0604020202020204" pitchFamily="34" charset="0"/>
        <a:buChar char="•"/>
        <a:defRPr sz="9920" kern="1200">
          <a:solidFill>
            <a:schemeClr val="tx1"/>
          </a:solidFill>
          <a:latin typeface="+mn-lt"/>
          <a:ea typeface="+mn-ea"/>
          <a:cs typeface="+mn-cs"/>
        </a:defRPr>
      </a:lvl1pPr>
      <a:lvl2pPr marL="243014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5003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7085" kern="1200">
          <a:solidFill>
            <a:schemeClr val="tx1"/>
          </a:solidFill>
          <a:latin typeface="+mn-lt"/>
          <a:ea typeface="+mn-ea"/>
          <a:cs typeface="+mn-cs"/>
        </a:defRPr>
      </a:lvl3pPr>
      <a:lvl4pPr marL="566991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90968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1052957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214945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376934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23977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3pPr>
      <a:lvl4pPr marL="485965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647954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10006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971994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133983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295971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" y="0"/>
            <a:ext cx="32398955" cy="432006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4505324" y="5794537"/>
            <a:ext cx="5881686" cy="22479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zh-CN" sz="7500" b="1" dirty="0">
                <a:solidFill>
                  <a:srgbClr val="000E6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Instructions</a:t>
            </a:r>
            <a:endParaRPr lang="zh-CN" altLang="en-US" sz="7500" b="1" dirty="0">
              <a:solidFill>
                <a:srgbClr val="000E65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05324" y="24821460"/>
            <a:ext cx="17844770" cy="161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500" b="1" dirty="0">
                <a:solidFill>
                  <a:srgbClr val="000C65"/>
                </a:solidFill>
                <a:latin typeface="Times New Roman" panose="02020603050405020304" pitchFamily="18" charset="0"/>
                <a:ea typeface="Adobe 黑体 Std R" panose="020B0400000000000000" pitchFamily="34" charset="-122"/>
                <a:cs typeface="Times New Roman" panose="02020603050405020304" pitchFamily="18" charset="0"/>
              </a:rPr>
              <a:t>Preferred Font</a:t>
            </a:r>
            <a:r>
              <a:rPr lang="zh-CN" altLang="en-US" sz="7500" dirty="0">
                <a:solidFill>
                  <a:srgbClr val="000C65"/>
                </a:solidFill>
                <a:latin typeface="Times New Roman" panose="02020603050405020304" pitchFamily="18" charset="0"/>
                <a:ea typeface="Adobe 黑体 Std R" panose="020B0400000000000000" pitchFamily="34" charset="-122"/>
                <a:cs typeface="Times New Roman" panose="02020603050405020304" pitchFamily="18" charset="0"/>
              </a:rPr>
              <a:t>：</a:t>
            </a:r>
            <a:endParaRPr lang="en-US" altLang="zh-CN" sz="7500" dirty="0">
              <a:solidFill>
                <a:srgbClr val="000C65"/>
              </a:solidFill>
              <a:latin typeface="Times New Roman" panose="02020603050405020304" pitchFamily="18" charset="0"/>
              <a:ea typeface="Adobe 黑体 Std R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副标题 2"/>
          <p:cNvSpPr txBox="1"/>
          <p:nvPr/>
        </p:nvSpPr>
        <p:spPr>
          <a:xfrm>
            <a:off x="4505324" y="9113803"/>
            <a:ext cx="22198172" cy="14596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3239770" rtl="0" eaLnBrk="1" latinLnBrk="0" hangingPunct="1">
              <a:lnSpc>
                <a:spcPct val="90000"/>
              </a:lnSpc>
              <a:spcBef>
                <a:spcPts val="3545"/>
              </a:spcBef>
              <a:buFont typeface="Arial" panose="020B0604020202020204" pitchFamily="34" charset="0"/>
              <a:buNone/>
              <a:defRPr sz="56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0135" indent="0" algn="ctr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None/>
              <a:defRPr sz="47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270" indent="0" algn="ctr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None/>
              <a:defRPr sz="4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39770" indent="0" algn="ctr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19905" indent="0" algn="ctr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40" indent="0" algn="ctr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175" indent="0" algn="ctr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59675" indent="0" algn="ctr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39810" indent="0" algn="ctr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 algn="just">
              <a:lnSpc>
                <a:spcPct val="150000"/>
              </a:lnSpc>
              <a:spcBef>
                <a:spcPts val="4000"/>
              </a:spcBef>
              <a:buFont typeface="Arial" panose="020B0604020202020204" pitchFamily="34" charset="0"/>
              <a:buAutoNum type="arabicPeriod"/>
            </a:pPr>
            <a:r>
              <a:rPr lang="en-US" altLang="zh-CN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The second slide is a poster template for your reference. You can either use it or create your own design. The size and the title figure should not be modified.</a:t>
            </a:r>
            <a:endParaRPr lang="en-US" altLang="zh-CN" sz="65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1143000" indent="-1143000" algn="just">
              <a:lnSpc>
                <a:spcPct val="150000"/>
              </a:lnSpc>
              <a:spcBef>
                <a:spcPts val="4000"/>
              </a:spcBef>
              <a:buFont typeface="Arial" panose="020B0604020202020204" pitchFamily="34" charset="0"/>
              <a:buAutoNum type="arabicPeriod"/>
            </a:pPr>
            <a:r>
              <a:rPr lang="en-US" altLang="zh-CN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Prepare your poster in </a:t>
            </a:r>
            <a:r>
              <a:rPr lang="en-US" altLang="zh-CN" sz="6500" b="1" u="sng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English</a:t>
            </a:r>
            <a:r>
              <a:rPr lang="en-US" altLang="zh-CN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. Include more figures and fewer texts for the presentation.</a:t>
            </a:r>
            <a:endParaRPr lang="en-US" altLang="zh-CN" sz="65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1143000" indent="-1143000" algn="just">
              <a:lnSpc>
                <a:spcPct val="150000"/>
              </a:lnSpc>
              <a:spcBef>
                <a:spcPts val="4000"/>
              </a:spcBef>
              <a:buFont typeface="Arial" panose="020B0604020202020204" pitchFamily="34" charset="0"/>
              <a:buAutoNum type="arabicPeriod"/>
            </a:pPr>
            <a:r>
              <a:rPr lang="en-US" altLang="zh-CN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The</a:t>
            </a:r>
            <a:r>
              <a:rPr lang="zh-CN" altLang="en-US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size</a:t>
            </a:r>
            <a:r>
              <a:rPr lang="zh-CN" altLang="en-US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of</a:t>
            </a:r>
            <a:r>
              <a:rPr lang="zh-CN" altLang="en-US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the</a:t>
            </a:r>
            <a:r>
              <a:rPr lang="zh-CN" altLang="en-US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post</a:t>
            </a:r>
            <a:r>
              <a:rPr lang="zh-CN" altLang="en-US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is</a:t>
            </a:r>
            <a:r>
              <a:rPr lang="zh-CN" altLang="en-US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lang="en-US" altLang="zh-CN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120 * 90 cm. The</a:t>
            </a:r>
            <a:r>
              <a:rPr lang="zh-CN" altLang="en-US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figures</a:t>
            </a:r>
            <a:r>
              <a:rPr lang="zh-CN" altLang="en-US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in</a:t>
            </a:r>
            <a:r>
              <a:rPr lang="zh-CN" altLang="en-US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the</a:t>
            </a:r>
            <a:r>
              <a:rPr lang="zh-CN" altLang="en-US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poster</a:t>
            </a:r>
            <a:r>
              <a:rPr lang="zh-CN" altLang="en-US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should have a nice resolution for print.</a:t>
            </a:r>
            <a:endParaRPr lang="zh-CN" altLang="en-US" sz="65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1143000" indent="-1143000" algn="just">
              <a:lnSpc>
                <a:spcPct val="150000"/>
              </a:lnSpc>
              <a:spcBef>
                <a:spcPts val="4000"/>
              </a:spcBef>
              <a:buFont typeface="Arial" panose="020B0604020202020204" pitchFamily="34" charset="0"/>
              <a:buAutoNum type="arabicPeriod"/>
            </a:pPr>
            <a:r>
              <a:rPr lang="en-US" altLang="zh-CN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Accepted poster should be printed by the authors and will be displayed in a dedicated area provided by the conference organizer.</a:t>
            </a:r>
            <a:endParaRPr lang="zh-CN" altLang="en-US" sz="65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" name="表格 10"/>
          <p:cNvGraphicFramePr>
            <a:graphicFrameLocks noGrp="1"/>
          </p:cNvGraphicFramePr>
          <p:nvPr/>
        </p:nvGraphicFramePr>
        <p:xfrm>
          <a:off x="4505324" y="27551971"/>
          <a:ext cx="24241126" cy="11219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6704"/>
                <a:gridCol w="10320622"/>
                <a:gridCol w="7543800"/>
              </a:tblGrid>
              <a:tr h="14897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</a:t>
                      </a:r>
                      <a:endParaRPr lang="zh-CN" altLang="en-US" sz="7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Font</a:t>
                      </a:r>
                      <a:endParaRPr lang="zh-CN" altLang="en-US" sz="7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Font Size</a:t>
                      </a:r>
                      <a:endParaRPr lang="zh-CN" altLang="en-US" sz="7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4897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Title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Arial bold</a:t>
                      </a:r>
                      <a:endParaRPr lang="zh-CN" altLang="en-US" sz="7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4897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Authors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Arial bold</a:t>
                      </a:r>
                      <a:endParaRPr lang="zh-CN" altLang="en-US" sz="7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4897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Affiliations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2397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7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Arial normal</a:t>
                      </a:r>
                      <a:endParaRPr lang="zh-CN" altLang="en-US" sz="7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2804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Headings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2397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7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Times New Roman bold </a:t>
                      </a:r>
                      <a:endParaRPr lang="zh-CN" altLang="en-US" sz="7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4897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texts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2397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Times New Roman 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4897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space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" y="0"/>
            <a:ext cx="32398955" cy="43200638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1790565" y="8962119"/>
            <a:ext cx="28818159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305732" y="5541047"/>
            <a:ext cx="21599526" cy="11696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7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Paper</a:t>
            </a:r>
            <a:r>
              <a:rPr lang="en-US" altLang="zh-CN" sz="7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Title</a:t>
            </a:r>
            <a:endParaRPr lang="zh-CN" altLang="en-US" sz="7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71806" y="6918384"/>
            <a:ext cx="2159952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Name-</a:t>
            </a:r>
            <a:r>
              <a:rPr lang="en-GB" altLang="zh-CN" sz="48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A. </a:t>
            </a:r>
            <a:r>
              <a:rPr lang="en-US" altLang="zh-CN" sz="48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Surname</a:t>
            </a:r>
            <a:r>
              <a:rPr lang="en-US" altLang="zh-CN" sz="4800" b="1" baseline="30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en-US" altLang="zh-CN" sz="4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</a:t>
            </a:r>
            <a:r>
              <a:rPr lang="zh-CN" altLang="en-US" sz="4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Name-</a:t>
            </a:r>
            <a:r>
              <a:rPr lang="en-GB" altLang="zh-CN" sz="48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B. Surname</a:t>
            </a:r>
            <a:r>
              <a:rPr lang="en-US" altLang="zh-CN" sz="4800" b="1" baseline="30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en-US" altLang="zh-CN" sz="4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</a:t>
            </a:r>
            <a:r>
              <a:rPr lang="zh-CN" altLang="en-US" sz="4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…</a:t>
            </a:r>
            <a:endParaRPr lang="en-US" altLang="zh-CN" sz="4500" b="1" baseline="30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73392" y="7932486"/>
            <a:ext cx="21599526" cy="7080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000" dirty="0">
                <a:latin typeface="Arial" panose="020B0604020202020204" pitchFamily="34" charset="0"/>
                <a:ea typeface="仿宋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en-US" altLang="zh-CN" sz="4000" baseline="30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lang="en-US" altLang="zh-CN" sz="4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First author’s affiliation, Country; </a:t>
            </a:r>
            <a:r>
              <a:rPr lang="en-US" altLang="zh-CN" sz="4000" baseline="30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altLang="zh-CN" sz="4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Second author’s affiliation, Country; … </a:t>
            </a:r>
            <a:r>
              <a:rPr lang="en-US" altLang="zh-CN" sz="4000" dirty="0">
                <a:latin typeface="Arial" panose="020B0604020202020204" pitchFamily="34" charset="0"/>
                <a:ea typeface="仿宋" panose="02010609060101010101" pitchFamily="49" charset="-122"/>
                <a:cs typeface="Arial" panose="020B0604020202020204" pitchFamily="34" charset="0"/>
              </a:rPr>
              <a:t>)</a:t>
            </a:r>
            <a:endParaRPr lang="zh-CN" altLang="en-US" sz="4000" dirty="0">
              <a:latin typeface="Arial" panose="020B0604020202020204" pitchFamily="34" charset="0"/>
              <a:ea typeface="仿宋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837625" y="37223402"/>
            <a:ext cx="14400000" cy="45646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505"/>
          </a:p>
        </p:txBody>
      </p:sp>
      <p:sp>
        <p:nvSpPr>
          <p:cNvPr id="17" name="矩形 16"/>
          <p:cNvSpPr/>
          <p:nvPr/>
        </p:nvSpPr>
        <p:spPr>
          <a:xfrm>
            <a:off x="938896" y="36344980"/>
            <a:ext cx="14400000" cy="544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505"/>
          </a:p>
        </p:txBody>
      </p:sp>
      <p:sp>
        <p:nvSpPr>
          <p:cNvPr id="18" name="矩形 17"/>
          <p:cNvSpPr/>
          <p:nvPr/>
        </p:nvSpPr>
        <p:spPr>
          <a:xfrm>
            <a:off x="16837625" y="30750492"/>
            <a:ext cx="14400000" cy="61890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505"/>
          </a:p>
        </p:txBody>
      </p:sp>
      <p:sp>
        <p:nvSpPr>
          <p:cNvPr id="20" name="矩形 19"/>
          <p:cNvSpPr/>
          <p:nvPr/>
        </p:nvSpPr>
        <p:spPr>
          <a:xfrm>
            <a:off x="938896" y="24964571"/>
            <a:ext cx="14400000" cy="61890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505"/>
          </a:p>
        </p:txBody>
      </p:sp>
      <p:sp>
        <p:nvSpPr>
          <p:cNvPr id="21" name="矩形 20"/>
          <p:cNvSpPr/>
          <p:nvPr/>
        </p:nvSpPr>
        <p:spPr>
          <a:xfrm>
            <a:off x="938896" y="10001833"/>
            <a:ext cx="14400000" cy="6442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505"/>
          </a:p>
        </p:txBody>
      </p:sp>
      <p:sp>
        <p:nvSpPr>
          <p:cNvPr id="22" name="矩形 21"/>
          <p:cNvSpPr/>
          <p:nvPr/>
        </p:nvSpPr>
        <p:spPr>
          <a:xfrm>
            <a:off x="16837625" y="17198462"/>
            <a:ext cx="14400000" cy="6942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505"/>
          </a:p>
        </p:txBody>
      </p:sp>
      <p:grpSp>
        <p:nvGrpSpPr>
          <p:cNvPr id="61" name="组合 60"/>
          <p:cNvGrpSpPr/>
          <p:nvPr/>
        </p:nvGrpSpPr>
        <p:grpSpPr>
          <a:xfrm>
            <a:off x="1873728" y="17232632"/>
            <a:ext cx="12390041" cy="6993499"/>
            <a:chOff x="585281" y="13399802"/>
            <a:chExt cx="9801818" cy="4569662"/>
          </a:xfrm>
        </p:grpSpPr>
        <p:sp>
          <p:nvSpPr>
            <p:cNvPr id="62" name="文本框 61"/>
            <p:cNvSpPr txBox="1"/>
            <p:nvPr/>
          </p:nvSpPr>
          <p:spPr>
            <a:xfrm>
              <a:off x="2849155" y="17507799"/>
              <a:ext cx="5392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Fig. 1. ............</a:t>
              </a:r>
              <a:r>
                <a: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(a)</a:t>
              </a:r>
              <a:r>
                <a: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.........</a:t>
              </a:r>
              <a:r>
                <a:rPr lang="en-US" altLang="zh-CN" sz="24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[1]</a:t>
              </a:r>
              <a:r>
                <a: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(b) ..........</a:t>
              </a:r>
              <a:r>
                <a:rPr lang="en-US" altLang="zh-CN" sz="24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[2]</a:t>
              </a:r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06994" y="13491893"/>
              <a:ext cx="4780105" cy="3528000"/>
            </a:xfrm>
            <a:prstGeom prst="rect">
              <a:avLst/>
            </a:prstGeom>
          </p:spPr>
        </p:pic>
        <p:sp>
          <p:nvSpPr>
            <p:cNvPr id="64" name="文本框 63"/>
            <p:cNvSpPr txBox="1"/>
            <p:nvPr/>
          </p:nvSpPr>
          <p:spPr>
            <a:xfrm>
              <a:off x="2769345" y="17021502"/>
              <a:ext cx="600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7697008" y="17024649"/>
              <a:ext cx="600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81" y="13399802"/>
              <a:ext cx="5021712" cy="3610788"/>
            </a:xfrm>
            <a:prstGeom prst="rect">
              <a:avLst/>
            </a:prstGeom>
          </p:spPr>
        </p:pic>
      </p:grpSp>
      <p:pic>
        <p:nvPicPr>
          <p:cNvPr id="67" name="图片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3858" y="9609169"/>
            <a:ext cx="11847533" cy="6942431"/>
          </a:xfrm>
          <a:prstGeom prst="rect">
            <a:avLst/>
          </a:prstGeom>
        </p:spPr>
      </p:pic>
      <p:sp>
        <p:nvSpPr>
          <p:cNvPr id="102" name="文本框 101"/>
          <p:cNvSpPr txBox="1"/>
          <p:nvPr/>
        </p:nvSpPr>
        <p:spPr>
          <a:xfrm>
            <a:off x="1569049" y="10270899"/>
            <a:ext cx="9783101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Introduction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Texts</a:t>
            </a:r>
            <a:endParaRPr lang="zh-CN" altLang="en-US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17491009" y="17701527"/>
            <a:ext cx="9863871" cy="650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Texts</a:t>
            </a:r>
            <a:endParaRPr lang="zh-CN" altLang="en-US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1569049" y="25278219"/>
            <a:ext cx="9863871" cy="650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Texts</a:t>
            </a:r>
            <a:endParaRPr lang="zh-CN" altLang="en-US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17491009" y="31163134"/>
            <a:ext cx="10037207" cy="1265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Conclusions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indent="720090" algn="just">
              <a:lnSpc>
                <a:spcPct val="125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Texts</a:t>
            </a:r>
            <a:endParaRPr lang="zh-CN" altLang="en-US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1569049" y="36488541"/>
            <a:ext cx="9863871" cy="650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Texts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17491009" y="37600584"/>
            <a:ext cx="10065999" cy="2496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References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720090">
              <a:lnSpc>
                <a:spcPct val="125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720090">
              <a:lnSpc>
                <a:spcPct val="125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.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06473" y="24310627"/>
            <a:ext cx="13123766" cy="63136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9823" y="31251021"/>
            <a:ext cx="6504510" cy="50640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901" y="31251022"/>
            <a:ext cx="6389699" cy="506406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c78083ff-2ae8-4290-b902-95daea92a55b"/>
  <p:tag name="COMMONDATA" val="eyJoZGlkIjoiNjJmMDM4ZmZkZjdiMmZlOWQzZmI5ZTZkYzY5ZDM2Y2Y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923</Words>
  <Application>WPS 演示</Application>
  <PresentationFormat>自定义</PresentationFormat>
  <Paragraphs>78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7" baseType="lpstr">
      <vt:lpstr>Arial</vt:lpstr>
      <vt:lpstr>宋体</vt:lpstr>
      <vt:lpstr>Wingdings</vt:lpstr>
      <vt:lpstr>Times New Roman</vt:lpstr>
      <vt:lpstr>微软雅黑</vt:lpstr>
      <vt:lpstr>Adobe 黑体 Std R</vt:lpstr>
      <vt:lpstr>黑体</vt:lpstr>
      <vt:lpstr>仿宋</vt:lpstr>
      <vt:lpstr>楷体</vt:lpstr>
      <vt:lpstr>Arial Unicode MS</vt:lpstr>
      <vt:lpstr>等线 Light</vt:lpstr>
      <vt:lpstr>Calibri Light</vt:lpstr>
      <vt:lpstr>等线</vt:lpstr>
      <vt:lpstr>Calibri</vt:lpstr>
      <vt:lpstr>Office 主题​​</vt:lpstr>
      <vt:lpstr>Instructions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Ming</cp:lastModifiedBy>
  <cp:revision>190</cp:revision>
  <cp:lastPrinted>2022-04-06T08:30:00Z</cp:lastPrinted>
  <dcterms:created xsi:type="dcterms:W3CDTF">2022-04-06T08:30:00Z</dcterms:created>
  <dcterms:modified xsi:type="dcterms:W3CDTF">2025-02-20T07:21:02Z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3DEDC87E1CC249F39B4EE4B5D04254CE_13</vt:lpwstr>
  </property>
</Properties>
</file>